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93" r:id="rId3"/>
    <p:sldId id="292" r:id="rId4"/>
    <p:sldId id="294" r:id="rId5"/>
    <p:sldId id="295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36" autoAdjust="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23F5D-F1D5-4C0B-942C-F3E5DBBA3BCC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</dgm:pt>
    <dgm:pt modelId="{E5333998-DDCE-4873-9F30-85E4A4B5819A}">
      <dgm:prSet phldrT="[文字]"/>
      <dgm:spPr/>
      <dgm:t>
        <a:bodyPr/>
        <a:lstStyle/>
        <a:p>
          <a:r>
            <a:rPr lang="en-US" altLang="zh-TW" dirty="0"/>
            <a:t>Scoreboard Detection</a:t>
          </a:r>
          <a:endParaRPr lang="zh-TW" altLang="en-US" dirty="0"/>
        </a:p>
      </dgm:t>
    </dgm:pt>
    <dgm:pt modelId="{CCF7CBC0-2759-45FD-A5F5-9760C27C1FC8}" type="parTrans" cxnId="{6980ACE9-F40E-4E19-AD8C-BE5FAE2AFF7D}">
      <dgm:prSet/>
      <dgm:spPr/>
      <dgm:t>
        <a:bodyPr/>
        <a:lstStyle/>
        <a:p>
          <a:endParaRPr lang="zh-TW" altLang="en-US"/>
        </a:p>
      </dgm:t>
    </dgm:pt>
    <dgm:pt modelId="{3FE797AA-6BA3-4CC9-9037-56AA5431EBE6}" type="sibTrans" cxnId="{6980ACE9-F40E-4E19-AD8C-BE5FAE2AFF7D}">
      <dgm:prSet/>
      <dgm:spPr/>
      <dgm:t>
        <a:bodyPr/>
        <a:lstStyle/>
        <a:p>
          <a:endParaRPr lang="zh-TW" altLang="en-US"/>
        </a:p>
      </dgm:t>
    </dgm:pt>
    <dgm:pt modelId="{BFEA55BD-683F-4EE3-9F52-A8FAC798FCA2}">
      <dgm:prSet phldrT="[文字]"/>
      <dgm:spPr/>
      <dgm:t>
        <a:bodyPr/>
        <a:lstStyle/>
        <a:p>
          <a:r>
            <a:rPr lang="en-US" altLang="zh-TW" dirty="0"/>
            <a:t>Digits Detection</a:t>
          </a:r>
          <a:endParaRPr lang="zh-TW" altLang="en-US" dirty="0"/>
        </a:p>
      </dgm:t>
    </dgm:pt>
    <dgm:pt modelId="{CF8BEB71-65D1-4E38-923D-F3B0C89307F0}" type="parTrans" cxnId="{F325A877-0E3B-4A00-831B-233E2DD2EF39}">
      <dgm:prSet/>
      <dgm:spPr/>
      <dgm:t>
        <a:bodyPr/>
        <a:lstStyle/>
        <a:p>
          <a:endParaRPr lang="zh-TW" altLang="en-US"/>
        </a:p>
      </dgm:t>
    </dgm:pt>
    <dgm:pt modelId="{22F15A83-BE5A-4B42-88EC-8D273659DC53}" type="sibTrans" cxnId="{F325A877-0E3B-4A00-831B-233E2DD2EF39}">
      <dgm:prSet/>
      <dgm:spPr/>
      <dgm:t>
        <a:bodyPr/>
        <a:lstStyle/>
        <a:p>
          <a:endParaRPr lang="zh-TW" altLang="en-US"/>
        </a:p>
      </dgm:t>
    </dgm:pt>
    <dgm:pt modelId="{8027E4F0-0F1B-4045-91CC-02E731A9EDAD}">
      <dgm:prSet phldrT="[文字]"/>
      <dgm:spPr/>
      <dgm:t>
        <a:bodyPr/>
        <a:lstStyle/>
        <a:p>
          <a:r>
            <a:rPr lang="en-US" altLang="zh-TW" dirty="0"/>
            <a:t>Digits Recognition</a:t>
          </a:r>
          <a:endParaRPr lang="zh-TW" altLang="en-US" dirty="0"/>
        </a:p>
      </dgm:t>
    </dgm:pt>
    <dgm:pt modelId="{65BF89AE-45CB-4435-809C-FB0CC07CA6E3}" type="parTrans" cxnId="{8A2C6C4A-709D-4624-BB6C-99B8E855FE32}">
      <dgm:prSet/>
      <dgm:spPr/>
      <dgm:t>
        <a:bodyPr/>
        <a:lstStyle/>
        <a:p>
          <a:endParaRPr lang="zh-TW" altLang="en-US"/>
        </a:p>
      </dgm:t>
    </dgm:pt>
    <dgm:pt modelId="{8F0E9681-C21A-4BBC-BEE0-C2BC2C585F6B}" type="sibTrans" cxnId="{8A2C6C4A-709D-4624-BB6C-99B8E855FE32}">
      <dgm:prSet/>
      <dgm:spPr/>
      <dgm:t>
        <a:bodyPr/>
        <a:lstStyle/>
        <a:p>
          <a:endParaRPr lang="zh-TW" altLang="en-US"/>
        </a:p>
      </dgm:t>
    </dgm:pt>
    <dgm:pt modelId="{B92462C3-8C66-4518-A734-0EC684C31162}">
      <dgm:prSet/>
      <dgm:spPr/>
      <dgm:t>
        <a:bodyPr/>
        <a:lstStyle/>
        <a:p>
          <a:r>
            <a:rPr lang="en-US" altLang="zh-TW" dirty="0"/>
            <a:t>Yolo</a:t>
          </a:r>
          <a:endParaRPr lang="zh-TW" altLang="en-US" dirty="0"/>
        </a:p>
      </dgm:t>
    </dgm:pt>
    <dgm:pt modelId="{8A7F1963-3DF0-42D2-89B4-F59399A911E2}" type="parTrans" cxnId="{F0BA6F04-D93F-4DC5-96DB-78FAE1009F52}">
      <dgm:prSet/>
      <dgm:spPr/>
      <dgm:t>
        <a:bodyPr/>
        <a:lstStyle/>
        <a:p>
          <a:endParaRPr lang="zh-TW" altLang="en-US"/>
        </a:p>
      </dgm:t>
    </dgm:pt>
    <dgm:pt modelId="{C9FB69BD-DE76-4AC1-A859-F2B6E084DB42}" type="sibTrans" cxnId="{F0BA6F04-D93F-4DC5-96DB-78FAE1009F52}">
      <dgm:prSet/>
      <dgm:spPr/>
      <dgm:t>
        <a:bodyPr/>
        <a:lstStyle/>
        <a:p>
          <a:endParaRPr lang="zh-TW" altLang="en-US"/>
        </a:p>
      </dgm:t>
    </dgm:pt>
    <dgm:pt modelId="{47CF5CA2-11E0-4B30-89D2-2C01FE1436CC}">
      <dgm:prSet/>
      <dgm:spPr/>
      <dgm:t>
        <a:bodyPr/>
        <a:lstStyle/>
        <a:p>
          <a:r>
            <a:rPr lang="en-US" altLang="zh-TW" dirty="0"/>
            <a:t>Yolo</a:t>
          </a:r>
          <a:endParaRPr lang="zh-TW" altLang="en-US" dirty="0"/>
        </a:p>
      </dgm:t>
    </dgm:pt>
    <dgm:pt modelId="{BBCC0187-6196-40E8-8A2F-0E5632FEC08A}" type="parTrans" cxnId="{216E914A-DD01-48A4-81E5-2508AEC21F68}">
      <dgm:prSet/>
      <dgm:spPr/>
      <dgm:t>
        <a:bodyPr/>
        <a:lstStyle/>
        <a:p>
          <a:endParaRPr lang="zh-TW" altLang="en-US"/>
        </a:p>
      </dgm:t>
    </dgm:pt>
    <dgm:pt modelId="{5576F76C-2605-45C7-8F93-C65180B170D9}" type="sibTrans" cxnId="{216E914A-DD01-48A4-81E5-2508AEC21F68}">
      <dgm:prSet/>
      <dgm:spPr/>
      <dgm:t>
        <a:bodyPr/>
        <a:lstStyle/>
        <a:p>
          <a:endParaRPr lang="zh-TW" altLang="en-US"/>
        </a:p>
      </dgm:t>
    </dgm:pt>
    <dgm:pt modelId="{E66B1CE3-552B-4C2D-9951-09E4299D7F6E}">
      <dgm:prSet/>
      <dgm:spPr/>
      <dgm:t>
        <a:bodyPr/>
        <a:lstStyle/>
        <a:p>
          <a:r>
            <a:rPr lang="en-US" altLang="zh-TW" dirty="0"/>
            <a:t>Tesseract OCR</a:t>
          </a:r>
          <a:endParaRPr lang="zh-TW" altLang="en-US" dirty="0"/>
        </a:p>
      </dgm:t>
    </dgm:pt>
    <dgm:pt modelId="{B75ECB5F-6934-4257-AA49-595C44E342CD}" type="parTrans" cxnId="{19891E16-7E98-492D-BEEA-3E97B02171A6}">
      <dgm:prSet/>
      <dgm:spPr/>
      <dgm:t>
        <a:bodyPr/>
        <a:lstStyle/>
        <a:p>
          <a:endParaRPr lang="zh-TW" altLang="en-US"/>
        </a:p>
      </dgm:t>
    </dgm:pt>
    <dgm:pt modelId="{E25B11C9-DD3F-4A50-AE1B-3EE1BEF23356}" type="sibTrans" cxnId="{19891E16-7E98-492D-BEEA-3E97B02171A6}">
      <dgm:prSet/>
      <dgm:spPr/>
      <dgm:t>
        <a:bodyPr/>
        <a:lstStyle/>
        <a:p>
          <a:endParaRPr lang="zh-TW" altLang="en-US"/>
        </a:p>
      </dgm:t>
    </dgm:pt>
    <dgm:pt modelId="{B1095930-4668-4A9D-9223-1681766A1D0B}" type="pres">
      <dgm:prSet presAssocID="{63C23F5D-F1D5-4C0B-942C-F3E5DBBA3BCC}" presName="linearFlow" presStyleCnt="0">
        <dgm:presLayoutVars>
          <dgm:dir/>
          <dgm:animLvl val="lvl"/>
          <dgm:resizeHandles val="exact"/>
        </dgm:presLayoutVars>
      </dgm:prSet>
      <dgm:spPr/>
    </dgm:pt>
    <dgm:pt modelId="{1C39F81D-9716-4683-9502-C155D7206B5C}" type="pres">
      <dgm:prSet presAssocID="{E5333998-DDCE-4873-9F30-85E4A4B5819A}" presName="composite" presStyleCnt="0"/>
      <dgm:spPr/>
    </dgm:pt>
    <dgm:pt modelId="{356F3873-D549-4170-9233-DB0A9BAB8E28}" type="pres">
      <dgm:prSet presAssocID="{E5333998-DDCE-4873-9F30-85E4A4B581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C0B4F3F-4F3E-4078-A5E6-87E42ECFB3DE}" type="pres">
      <dgm:prSet presAssocID="{E5333998-DDCE-4873-9F30-85E4A4B5819A}" presName="parSh" presStyleLbl="node1" presStyleIdx="0" presStyleCnt="3"/>
      <dgm:spPr/>
    </dgm:pt>
    <dgm:pt modelId="{9345CCEB-B062-443E-9FEB-903DDF0BB1F0}" type="pres">
      <dgm:prSet presAssocID="{E5333998-DDCE-4873-9F30-85E4A4B5819A}" presName="desTx" presStyleLbl="fgAcc1" presStyleIdx="0" presStyleCnt="3" custScaleY="46126">
        <dgm:presLayoutVars>
          <dgm:bulletEnabled val="1"/>
        </dgm:presLayoutVars>
      </dgm:prSet>
      <dgm:spPr/>
    </dgm:pt>
    <dgm:pt modelId="{834A5F12-F3A7-4CE7-A702-6C08DB14A037}" type="pres">
      <dgm:prSet presAssocID="{3FE797AA-6BA3-4CC9-9037-56AA5431EBE6}" presName="sibTrans" presStyleLbl="sibTrans2D1" presStyleIdx="0" presStyleCnt="2"/>
      <dgm:spPr/>
    </dgm:pt>
    <dgm:pt modelId="{CB1A7032-2DF1-4AFD-AEA3-DA79E7E398DD}" type="pres">
      <dgm:prSet presAssocID="{3FE797AA-6BA3-4CC9-9037-56AA5431EBE6}" presName="connTx" presStyleLbl="sibTrans2D1" presStyleIdx="0" presStyleCnt="2"/>
      <dgm:spPr/>
    </dgm:pt>
    <dgm:pt modelId="{56EC1DA1-1EFA-4F03-BDF1-AF94081C0844}" type="pres">
      <dgm:prSet presAssocID="{BFEA55BD-683F-4EE3-9F52-A8FAC798FCA2}" presName="composite" presStyleCnt="0"/>
      <dgm:spPr/>
    </dgm:pt>
    <dgm:pt modelId="{6246145E-78D1-42CD-B06E-6A626A30C248}" type="pres">
      <dgm:prSet presAssocID="{BFEA55BD-683F-4EE3-9F52-A8FAC798FCA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9856EBE-12BD-40D1-AD8A-2790FE3960D6}" type="pres">
      <dgm:prSet presAssocID="{BFEA55BD-683F-4EE3-9F52-A8FAC798FCA2}" presName="parSh" presStyleLbl="node1" presStyleIdx="1" presStyleCnt="3"/>
      <dgm:spPr/>
    </dgm:pt>
    <dgm:pt modelId="{8BE70C09-0607-4769-8E9D-1CCEC1B4E75F}" type="pres">
      <dgm:prSet presAssocID="{BFEA55BD-683F-4EE3-9F52-A8FAC798FCA2}" presName="desTx" presStyleLbl="fgAcc1" presStyleIdx="1" presStyleCnt="3" custScaleY="45988">
        <dgm:presLayoutVars>
          <dgm:bulletEnabled val="1"/>
        </dgm:presLayoutVars>
      </dgm:prSet>
      <dgm:spPr/>
    </dgm:pt>
    <dgm:pt modelId="{EC34692A-D755-4553-B775-66C3F2A97762}" type="pres">
      <dgm:prSet presAssocID="{22F15A83-BE5A-4B42-88EC-8D273659DC53}" presName="sibTrans" presStyleLbl="sibTrans2D1" presStyleIdx="1" presStyleCnt="2"/>
      <dgm:spPr/>
    </dgm:pt>
    <dgm:pt modelId="{6D243BF0-D746-4CAA-A088-D37C56368DAE}" type="pres">
      <dgm:prSet presAssocID="{22F15A83-BE5A-4B42-88EC-8D273659DC53}" presName="connTx" presStyleLbl="sibTrans2D1" presStyleIdx="1" presStyleCnt="2"/>
      <dgm:spPr/>
    </dgm:pt>
    <dgm:pt modelId="{B92C8372-F86F-40CA-B5DA-965DF99C07C4}" type="pres">
      <dgm:prSet presAssocID="{8027E4F0-0F1B-4045-91CC-02E731A9EDAD}" presName="composite" presStyleCnt="0"/>
      <dgm:spPr/>
    </dgm:pt>
    <dgm:pt modelId="{9ED0B082-5FC3-4013-B8C6-3B83E6A4A8E1}" type="pres">
      <dgm:prSet presAssocID="{8027E4F0-0F1B-4045-91CC-02E731A9EDA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0CE0B4-5450-43A3-BE2C-2C5401A9C47F}" type="pres">
      <dgm:prSet presAssocID="{8027E4F0-0F1B-4045-91CC-02E731A9EDAD}" presName="parSh" presStyleLbl="node1" presStyleIdx="2" presStyleCnt="3"/>
      <dgm:spPr/>
    </dgm:pt>
    <dgm:pt modelId="{8FDDA7A0-63EB-42A4-8837-AD808FDBF943}" type="pres">
      <dgm:prSet presAssocID="{8027E4F0-0F1B-4045-91CC-02E731A9EDAD}" presName="desTx" presStyleLbl="fgAcc1" presStyleIdx="2" presStyleCnt="3" custScaleY="49749">
        <dgm:presLayoutVars>
          <dgm:bulletEnabled val="1"/>
        </dgm:presLayoutVars>
      </dgm:prSet>
      <dgm:spPr/>
    </dgm:pt>
  </dgm:ptLst>
  <dgm:cxnLst>
    <dgm:cxn modelId="{F0BA6F04-D93F-4DC5-96DB-78FAE1009F52}" srcId="{E5333998-DDCE-4873-9F30-85E4A4B5819A}" destId="{B92462C3-8C66-4518-A734-0EC684C31162}" srcOrd="0" destOrd="0" parTransId="{8A7F1963-3DF0-42D2-89B4-F59399A911E2}" sibTransId="{C9FB69BD-DE76-4AC1-A859-F2B6E084DB42}"/>
    <dgm:cxn modelId="{B4B54614-7867-4475-A993-17858838A9B1}" type="presOf" srcId="{22F15A83-BE5A-4B42-88EC-8D273659DC53}" destId="{6D243BF0-D746-4CAA-A088-D37C56368DAE}" srcOrd="1" destOrd="0" presId="urn:microsoft.com/office/officeart/2005/8/layout/process3"/>
    <dgm:cxn modelId="{19891E16-7E98-492D-BEEA-3E97B02171A6}" srcId="{8027E4F0-0F1B-4045-91CC-02E731A9EDAD}" destId="{E66B1CE3-552B-4C2D-9951-09E4299D7F6E}" srcOrd="0" destOrd="0" parTransId="{B75ECB5F-6934-4257-AA49-595C44E342CD}" sibTransId="{E25B11C9-DD3F-4A50-AE1B-3EE1BEF23356}"/>
    <dgm:cxn modelId="{1CA46218-0D5E-491E-A5B0-A7D43969A440}" type="presOf" srcId="{3FE797AA-6BA3-4CC9-9037-56AA5431EBE6}" destId="{CB1A7032-2DF1-4AFD-AEA3-DA79E7E398DD}" srcOrd="1" destOrd="0" presId="urn:microsoft.com/office/officeart/2005/8/layout/process3"/>
    <dgm:cxn modelId="{EC134620-72B1-4D3A-87EE-8B2A54C13783}" type="presOf" srcId="{BFEA55BD-683F-4EE3-9F52-A8FAC798FCA2}" destId="{6246145E-78D1-42CD-B06E-6A626A30C248}" srcOrd="0" destOrd="0" presId="urn:microsoft.com/office/officeart/2005/8/layout/process3"/>
    <dgm:cxn modelId="{0C6FF322-89F5-4339-8559-739FD598146D}" type="presOf" srcId="{8027E4F0-0F1B-4045-91CC-02E731A9EDAD}" destId="{9ED0B082-5FC3-4013-B8C6-3B83E6A4A8E1}" srcOrd="0" destOrd="0" presId="urn:microsoft.com/office/officeart/2005/8/layout/process3"/>
    <dgm:cxn modelId="{5C685163-205A-4B00-8E8A-87328D9DA2E9}" type="presOf" srcId="{B92462C3-8C66-4518-A734-0EC684C31162}" destId="{9345CCEB-B062-443E-9FEB-903DDF0BB1F0}" srcOrd="0" destOrd="0" presId="urn:microsoft.com/office/officeart/2005/8/layout/process3"/>
    <dgm:cxn modelId="{8A2C6C4A-709D-4624-BB6C-99B8E855FE32}" srcId="{63C23F5D-F1D5-4C0B-942C-F3E5DBBA3BCC}" destId="{8027E4F0-0F1B-4045-91CC-02E731A9EDAD}" srcOrd="2" destOrd="0" parTransId="{65BF89AE-45CB-4435-809C-FB0CC07CA6E3}" sibTransId="{8F0E9681-C21A-4BBC-BEE0-C2BC2C585F6B}"/>
    <dgm:cxn modelId="{216E914A-DD01-48A4-81E5-2508AEC21F68}" srcId="{BFEA55BD-683F-4EE3-9F52-A8FAC798FCA2}" destId="{47CF5CA2-11E0-4B30-89D2-2C01FE1436CC}" srcOrd="0" destOrd="0" parTransId="{BBCC0187-6196-40E8-8A2F-0E5632FEC08A}" sibTransId="{5576F76C-2605-45C7-8F93-C65180B170D9}"/>
    <dgm:cxn modelId="{B33CF54E-305F-4E66-821A-D846B346CE15}" type="presOf" srcId="{E66B1CE3-552B-4C2D-9951-09E4299D7F6E}" destId="{8FDDA7A0-63EB-42A4-8837-AD808FDBF943}" srcOrd="0" destOrd="0" presId="urn:microsoft.com/office/officeart/2005/8/layout/process3"/>
    <dgm:cxn modelId="{F325A877-0E3B-4A00-831B-233E2DD2EF39}" srcId="{63C23F5D-F1D5-4C0B-942C-F3E5DBBA3BCC}" destId="{BFEA55BD-683F-4EE3-9F52-A8FAC798FCA2}" srcOrd="1" destOrd="0" parTransId="{CF8BEB71-65D1-4E38-923D-F3B0C89307F0}" sibTransId="{22F15A83-BE5A-4B42-88EC-8D273659DC53}"/>
    <dgm:cxn modelId="{035F0395-2890-4D19-84FA-1373D183BAF9}" type="presOf" srcId="{47CF5CA2-11E0-4B30-89D2-2C01FE1436CC}" destId="{8BE70C09-0607-4769-8E9D-1CCEC1B4E75F}" srcOrd="0" destOrd="0" presId="urn:microsoft.com/office/officeart/2005/8/layout/process3"/>
    <dgm:cxn modelId="{7159ADA0-D30E-4FBD-B791-B4470E70B23D}" type="presOf" srcId="{8027E4F0-0F1B-4045-91CC-02E731A9EDAD}" destId="{180CE0B4-5450-43A3-BE2C-2C5401A9C47F}" srcOrd="1" destOrd="0" presId="urn:microsoft.com/office/officeart/2005/8/layout/process3"/>
    <dgm:cxn modelId="{2AA97AAA-6768-4485-B307-257C4F7501A1}" type="presOf" srcId="{BFEA55BD-683F-4EE3-9F52-A8FAC798FCA2}" destId="{39856EBE-12BD-40D1-AD8A-2790FE3960D6}" srcOrd="1" destOrd="0" presId="urn:microsoft.com/office/officeart/2005/8/layout/process3"/>
    <dgm:cxn modelId="{A46A8FB4-6D0D-49AC-AAAF-16CD4259FBBA}" type="presOf" srcId="{E5333998-DDCE-4873-9F30-85E4A4B5819A}" destId="{356F3873-D549-4170-9233-DB0A9BAB8E28}" srcOrd="0" destOrd="0" presId="urn:microsoft.com/office/officeart/2005/8/layout/process3"/>
    <dgm:cxn modelId="{5ED88AE8-CF9A-4A7F-A6E4-14828E8AFCAD}" type="presOf" srcId="{3FE797AA-6BA3-4CC9-9037-56AA5431EBE6}" destId="{834A5F12-F3A7-4CE7-A702-6C08DB14A037}" srcOrd="0" destOrd="0" presId="urn:microsoft.com/office/officeart/2005/8/layout/process3"/>
    <dgm:cxn modelId="{B042E5E8-2CBE-411B-AE5E-2B6DCE69EB72}" type="presOf" srcId="{63C23F5D-F1D5-4C0B-942C-F3E5DBBA3BCC}" destId="{B1095930-4668-4A9D-9223-1681766A1D0B}" srcOrd="0" destOrd="0" presId="urn:microsoft.com/office/officeart/2005/8/layout/process3"/>
    <dgm:cxn modelId="{6980ACE9-F40E-4E19-AD8C-BE5FAE2AFF7D}" srcId="{63C23F5D-F1D5-4C0B-942C-F3E5DBBA3BCC}" destId="{E5333998-DDCE-4873-9F30-85E4A4B5819A}" srcOrd="0" destOrd="0" parTransId="{CCF7CBC0-2759-45FD-A5F5-9760C27C1FC8}" sibTransId="{3FE797AA-6BA3-4CC9-9037-56AA5431EBE6}"/>
    <dgm:cxn modelId="{F544B4E9-EF7D-47FF-BE64-98F7D9D0F7AE}" type="presOf" srcId="{E5333998-DDCE-4873-9F30-85E4A4B5819A}" destId="{2C0B4F3F-4F3E-4078-A5E6-87E42ECFB3DE}" srcOrd="1" destOrd="0" presId="urn:microsoft.com/office/officeart/2005/8/layout/process3"/>
    <dgm:cxn modelId="{72374FF1-A1E2-4511-8A41-1C532A9F3375}" type="presOf" srcId="{22F15A83-BE5A-4B42-88EC-8D273659DC53}" destId="{EC34692A-D755-4553-B775-66C3F2A97762}" srcOrd="0" destOrd="0" presId="urn:microsoft.com/office/officeart/2005/8/layout/process3"/>
    <dgm:cxn modelId="{6CE83522-BA98-4CAE-8396-117FFD38DF37}" type="presParOf" srcId="{B1095930-4668-4A9D-9223-1681766A1D0B}" destId="{1C39F81D-9716-4683-9502-C155D7206B5C}" srcOrd="0" destOrd="0" presId="urn:microsoft.com/office/officeart/2005/8/layout/process3"/>
    <dgm:cxn modelId="{A4237F30-1ED5-4883-9515-C9A727A88FC8}" type="presParOf" srcId="{1C39F81D-9716-4683-9502-C155D7206B5C}" destId="{356F3873-D549-4170-9233-DB0A9BAB8E28}" srcOrd="0" destOrd="0" presId="urn:microsoft.com/office/officeart/2005/8/layout/process3"/>
    <dgm:cxn modelId="{C2410C29-ED3B-4D0C-A1F5-B4FDFCB2A7A2}" type="presParOf" srcId="{1C39F81D-9716-4683-9502-C155D7206B5C}" destId="{2C0B4F3F-4F3E-4078-A5E6-87E42ECFB3DE}" srcOrd="1" destOrd="0" presId="urn:microsoft.com/office/officeart/2005/8/layout/process3"/>
    <dgm:cxn modelId="{F4D20397-A674-4381-89AE-16C889936A8D}" type="presParOf" srcId="{1C39F81D-9716-4683-9502-C155D7206B5C}" destId="{9345CCEB-B062-443E-9FEB-903DDF0BB1F0}" srcOrd="2" destOrd="0" presId="urn:microsoft.com/office/officeart/2005/8/layout/process3"/>
    <dgm:cxn modelId="{482D9B7B-46F1-4221-ACDD-99BD2C638C1F}" type="presParOf" srcId="{B1095930-4668-4A9D-9223-1681766A1D0B}" destId="{834A5F12-F3A7-4CE7-A702-6C08DB14A037}" srcOrd="1" destOrd="0" presId="urn:microsoft.com/office/officeart/2005/8/layout/process3"/>
    <dgm:cxn modelId="{2830B01E-C710-4594-B723-EA6DD263FC86}" type="presParOf" srcId="{834A5F12-F3A7-4CE7-A702-6C08DB14A037}" destId="{CB1A7032-2DF1-4AFD-AEA3-DA79E7E398DD}" srcOrd="0" destOrd="0" presId="urn:microsoft.com/office/officeart/2005/8/layout/process3"/>
    <dgm:cxn modelId="{3ABC00F9-A46B-43AC-BF6C-BAEA7EDE18EF}" type="presParOf" srcId="{B1095930-4668-4A9D-9223-1681766A1D0B}" destId="{56EC1DA1-1EFA-4F03-BDF1-AF94081C0844}" srcOrd="2" destOrd="0" presId="urn:microsoft.com/office/officeart/2005/8/layout/process3"/>
    <dgm:cxn modelId="{E4DE8C5C-D402-4373-BCE0-36CF2234E486}" type="presParOf" srcId="{56EC1DA1-1EFA-4F03-BDF1-AF94081C0844}" destId="{6246145E-78D1-42CD-B06E-6A626A30C248}" srcOrd="0" destOrd="0" presId="urn:microsoft.com/office/officeart/2005/8/layout/process3"/>
    <dgm:cxn modelId="{055C1BF0-5D05-4ABE-AF39-600836193478}" type="presParOf" srcId="{56EC1DA1-1EFA-4F03-BDF1-AF94081C0844}" destId="{39856EBE-12BD-40D1-AD8A-2790FE3960D6}" srcOrd="1" destOrd="0" presId="urn:microsoft.com/office/officeart/2005/8/layout/process3"/>
    <dgm:cxn modelId="{CC4D60D1-8603-4FD0-8954-4A806CA2E5AF}" type="presParOf" srcId="{56EC1DA1-1EFA-4F03-BDF1-AF94081C0844}" destId="{8BE70C09-0607-4769-8E9D-1CCEC1B4E75F}" srcOrd="2" destOrd="0" presId="urn:microsoft.com/office/officeart/2005/8/layout/process3"/>
    <dgm:cxn modelId="{706D9099-55B7-4A8C-8EC5-68788AB1B9F1}" type="presParOf" srcId="{B1095930-4668-4A9D-9223-1681766A1D0B}" destId="{EC34692A-D755-4553-B775-66C3F2A97762}" srcOrd="3" destOrd="0" presId="urn:microsoft.com/office/officeart/2005/8/layout/process3"/>
    <dgm:cxn modelId="{040672B4-E605-48CA-AF55-DEE66182264D}" type="presParOf" srcId="{EC34692A-D755-4553-B775-66C3F2A97762}" destId="{6D243BF0-D746-4CAA-A088-D37C56368DAE}" srcOrd="0" destOrd="0" presId="urn:microsoft.com/office/officeart/2005/8/layout/process3"/>
    <dgm:cxn modelId="{09AD6E2A-AB7B-4056-81E8-159E711A5710}" type="presParOf" srcId="{B1095930-4668-4A9D-9223-1681766A1D0B}" destId="{B92C8372-F86F-40CA-B5DA-965DF99C07C4}" srcOrd="4" destOrd="0" presId="urn:microsoft.com/office/officeart/2005/8/layout/process3"/>
    <dgm:cxn modelId="{77D0D732-E823-4DAB-8535-2A3E56E98143}" type="presParOf" srcId="{B92C8372-F86F-40CA-B5DA-965DF99C07C4}" destId="{9ED0B082-5FC3-4013-B8C6-3B83E6A4A8E1}" srcOrd="0" destOrd="0" presId="urn:microsoft.com/office/officeart/2005/8/layout/process3"/>
    <dgm:cxn modelId="{E77FBECA-158A-411A-A406-D82F67105DDA}" type="presParOf" srcId="{B92C8372-F86F-40CA-B5DA-965DF99C07C4}" destId="{180CE0B4-5450-43A3-BE2C-2C5401A9C47F}" srcOrd="1" destOrd="0" presId="urn:microsoft.com/office/officeart/2005/8/layout/process3"/>
    <dgm:cxn modelId="{BB6C7285-348E-4D18-A456-2D4DE16C32B0}" type="presParOf" srcId="{B92C8372-F86F-40CA-B5DA-965DF99C07C4}" destId="{8FDDA7A0-63EB-42A4-8837-AD808FDBF94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B4F3F-4F3E-4078-A5E6-87E42ECFB3DE}">
      <dsp:nvSpPr>
        <dsp:cNvPr id="0" name=""/>
        <dsp:cNvSpPr/>
      </dsp:nvSpPr>
      <dsp:spPr>
        <a:xfrm>
          <a:off x="5230" y="16618"/>
          <a:ext cx="2378024" cy="12319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Scoreboard Detection</a:t>
          </a:r>
          <a:endParaRPr lang="zh-TW" altLang="en-US" sz="1800" kern="1200" dirty="0"/>
        </a:p>
      </dsp:txBody>
      <dsp:txXfrm>
        <a:off x="5230" y="16618"/>
        <a:ext cx="2378024" cy="821306"/>
      </dsp:txXfrm>
    </dsp:sp>
    <dsp:sp modelId="{9345CCEB-B062-443E-9FEB-903DDF0BB1F0}">
      <dsp:nvSpPr>
        <dsp:cNvPr id="0" name=""/>
        <dsp:cNvSpPr/>
      </dsp:nvSpPr>
      <dsp:spPr>
        <a:xfrm>
          <a:off x="492295" y="1163754"/>
          <a:ext cx="2378024" cy="557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Yolo</a:t>
          </a:r>
          <a:endParaRPr lang="zh-TW" altLang="en-US" sz="1800" kern="1200" dirty="0"/>
        </a:p>
      </dsp:txBody>
      <dsp:txXfrm>
        <a:off x="508637" y="1180096"/>
        <a:ext cx="2345340" cy="525256"/>
      </dsp:txXfrm>
    </dsp:sp>
    <dsp:sp modelId="{834A5F12-F3A7-4CE7-A702-6C08DB14A037}">
      <dsp:nvSpPr>
        <dsp:cNvPr id="0" name=""/>
        <dsp:cNvSpPr/>
      </dsp:nvSpPr>
      <dsp:spPr>
        <a:xfrm rot="376">
          <a:off x="2743754" y="131452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743754" y="249854"/>
        <a:ext cx="586641" cy="355235"/>
      </dsp:txXfrm>
    </dsp:sp>
    <dsp:sp modelId="{39856EBE-12BD-40D1-AD8A-2790FE3960D6}">
      <dsp:nvSpPr>
        <dsp:cNvPr id="0" name=""/>
        <dsp:cNvSpPr/>
      </dsp:nvSpPr>
      <dsp:spPr>
        <a:xfrm>
          <a:off x="3825254" y="17035"/>
          <a:ext cx="2378024" cy="12319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Digits Detection</a:t>
          </a:r>
          <a:endParaRPr lang="zh-TW" altLang="en-US" sz="1800" kern="1200" dirty="0"/>
        </a:p>
      </dsp:txBody>
      <dsp:txXfrm>
        <a:off x="3825254" y="17035"/>
        <a:ext cx="2378024" cy="821306"/>
      </dsp:txXfrm>
    </dsp:sp>
    <dsp:sp modelId="{8BE70C09-0607-4769-8E9D-1CCEC1B4E75F}">
      <dsp:nvSpPr>
        <dsp:cNvPr id="0" name=""/>
        <dsp:cNvSpPr/>
      </dsp:nvSpPr>
      <dsp:spPr>
        <a:xfrm>
          <a:off x="4312320" y="1165006"/>
          <a:ext cx="2378024" cy="5562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Yolo</a:t>
          </a:r>
          <a:endParaRPr lang="zh-TW" altLang="en-US" sz="1800" kern="1200" dirty="0"/>
        </a:p>
      </dsp:txBody>
      <dsp:txXfrm>
        <a:off x="4328613" y="1181299"/>
        <a:ext cx="2345438" cy="523684"/>
      </dsp:txXfrm>
    </dsp:sp>
    <dsp:sp modelId="{EC34692A-D755-4553-B775-66C3F2A97762}">
      <dsp:nvSpPr>
        <dsp:cNvPr id="0" name=""/>
        <dsp:cNvSpPr/>
      </dsp:nvSpPr>
      <dsp:spPr>
        <a:xfrm rot="21589765">
          <a:off x="6563778" y="125908"/>
          <a:ext cx="764263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6563778" y="244584"/>
        <a:ext cx="586645" cy="355235"/>
      </dsp:txXfrm>
    </dsp:sp>
    <dsp:sp modelId="{180CE0B4-5450-43A3-BE2C-2C5401A9C47F}">
      <dsp:nvSpPr>
        <dsp:cNvPr id="0" name=""/>
        <dsp:cNvSpPr/>
      </dsp:nvSpPr>
      <dsp:spPr>
        <a:xfrm>
          <a:off x="7645279" y="5662"/>
          <a:ext cx="2378024" cy="12319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Digits Recognition</a:t>
          </a:r>
          <a:endParaRPr lang="zh-TW" altLang="en-US" sz="1800" kern="1200" dirty="0"/>
        </a:p>
      </dsp:txBody>
      <dsp:txXfrm>
        <a:off x="7645279" y="5662"/>
        <a:ext cx="2378024" cy="821306"/>
      </dsp:txXfrm>
    </dsp:sp>
    <dsp:sp modelId="{8FDDA7A0-63EB-42A4-8837-AD808FDBF943}">
      <dsp:nvSpPr>
        <dsp:cNvPr id="0" name=""/>
        <dsp:cNvSpPr/>
      </dsp:nvSpPr>
      <dsp:spPr>
        <a:xfrm>
          <a:off x="8132345" y="1130886"/>
          <a:ext cx="2378024" cy="601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Tesseract OCR</a:t>
          </a:r>
          <a:endParaRPr lang="zh-TW" altLang="en-US" sz="1800" kern="1200" dirty="0"/>
        </a:p>
      </dsp:txBody>
      <dsp:txXfrm>
        <a:off x="8149970" y="1148511"/>
        <a:ext cx="2342774" cy="566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22D7E-BCA7-4CA1-8D70-96240BF34FED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68A97-966C-47F2-8D6A-74A9B4F5C8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3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有想過可能是十位數的</a:t>
            </a:r>
            <a:r>
              <a:rPr lang="en-US" altLang="zh-TW" dirty="0"/>
              <a:t>Data</a:t>
            </a:r>
            <a:r>
              <a:rPr lang="zh-TW" altLang="en-US" dirty="0"/>
              <a:t>太少</a:t>
            </a:r>
            <a:endParaRPr lang="en-US" altLang="zh-TW" dirty="0"/>
          </a:p>
          <a:p>
            <a:r>
              <a:rPr lang="zh-TW" altLang="en-US" dirty="0"/>
              <a:t>後來增加到一半一半也不行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8A97-966C-47F2-8D6A-74A9B4F5C8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3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串上學長的部分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8A97-966C-47F2-8D6A-74A9B4F5C8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98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2D54F-56F7-43A9-91F1-D0CA87F29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3D73BA-CD2B-40CC-AF0D-E8FBC595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38C5C9-BFEE-4F56-BAAA-0337D7D0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E3CA6-A061-447E-ADE7-E5247E0A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9EECDF-5735-49C0-839E-95B09E4B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58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C5C5C-DF4F-4855-9D2F-A9CC29B6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2F4D78-F1C0-495F-A52D-0C76CB560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166E0A-6993-4750-9741-C8FBBA40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005AAE-B183-44EF-A875-4507EFB0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CFFCEF-807F-4701-9F0D-7508662C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44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C67FC8-F991-499A-9FDE-9CA0D008B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5B3D03-939F-4774-9907-C2E740F08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0B957F-E2F8-4B2C-A94F-24E9102B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A54EC-C7DE-4A6B-B84A-43C7A4E8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2D64DE-330F-44C9-B02E-19C03BEE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83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1B648-B68B-4E6C-8075-ACF394CA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53150-6B26-4894-92B0-773DFB0ED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44A5C3-68A7-43DA-BA9F-ED073C1F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50C8D0-CA95-4BC0-8501-2B088ED5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49520E-99FF-491E-AE3B-9B5266FB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84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90773-DA67-423B-AEB7-202E0803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43D932-CEE5-4E21-BA80-07A89C41F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1A7541-9877-4647-B922-2904DC66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5BE48-C534-4D14-8417-9BDB5DC2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59BA1D-056E-4F0B-8EFA-7E3DC8A9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5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B84D6-8A17-4F84-BC4B-0AA88D7C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524B89-71EB-46B1-B4E4-EFC24AAA2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043B35-A6A8-47F8-A0BF-407F92CA8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2F45D9-C494-427B-9F9A-E2EE9F37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D2F28C-F33D-4C78-B8CB-9302A20E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98F91B-C864-440D-BA8C-3A43F318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55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8F2A1-21DD-4A09-9795-CBCAEC17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479F2-5C09-4AED-919C-826DAF1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288083-16BC-4D90-B766-7D8E05547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072A83-0827-4B76-831F-07296E5AC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6F8B4A-8D79-4AA0-B4C5-555ADC8D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BD20089-21E8-4F7B-8F56-F93683C4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907244-8CA4-46FA-B81B-A31E20FB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891272F-B4EB-4564-8944-1B157E59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4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35DB0-E261-47D1-9B3E-71AEC1D1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4B6069-414F-48BC-8F38-57176665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30A45-D635-4AB6-81D7-153E0AA2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C081F8-5099-41A2-8388-D90A4F1C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5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F928EF-969B-4038-95D6-698244CA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7DAF7BA-5701-4C40-ADD4-EA380A3A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CEAF9C-ECAF-47FE-A339-E369D349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0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3D010-9494-43DF-B7C6-1EE1D1BF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A3A51-EDC4-494E-9C35-155BB64B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A4F04A-F0FA-4EF9-9E44-D7F0F272C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FD2175-0A7C-41FA-889E-AA975C14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870AF6-40AA-4C2D-B590-3E33351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D8FB52-8F3D-47B5-9831-3D1AEE03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37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1713D-947D-4ABE-8052-40F7FB6C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D8AEA93-85EE-408C-BF6F-C5616A9F1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51E8B3-700E-4B91-A50F-11BB05FF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D1A690-9923-42BF-998A-9DD5D87B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E9CEAB-9540-44C8-B9F1-ACBBA182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D57F82-D668-4A46-BF4A-C36E9589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2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077CB62-4501-4CD5-AEC7-A321E452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CB5F0-4652-4BF9-BEE1-C8E97DA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5DBF2-55D9-4455-AB63-685F62859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C4DE7-49B4-47EF-A5E0-E15E489B48B6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D63D1-7F0C-46EB-ABE8-4AF2E3C57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B6BD9-CE97-4D9C-A895-F2826599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65FF8-003A-4F37-913C-2B5001BE0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11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Colors" Target="../diagrams/colors1.xml"/><Relationship Id="rId5" Type="http://schemas.microsoft.com/office/2007/relationships/media" Target="../media/media3.mp4"/><Relationship Id="rId1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video" Target="../media/media2.mp4"/><Relationship Id="rId9" Type="http://schemas.openxmlformats.org/officeDocument/2006/relationships/diagramLayout" Target="../diagrams/layout1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F1E9E-8C66-47CC-B741-0C9E30283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Scoreboard-Analysis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95DAEC-ADB6-45BF-A55A-681384E13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0128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30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120719A-586A-4974-9AC7-D433C4A0F94A}"/>
              </a:ext>
            </a:extLst>
          </p:cNvPr>
          <p:cNvSpPr/>
          <p:nvPr/>
        </p:nvSpPr>
        <p:spPr>
          <a:xfrm>
            <a:off x="4348480" y="1371600"/>
            <a:ext cx="7244080" cy="2194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B4503F-B90A-42D5-94C3-D5016A3B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B223A09-5962-4AE2-BCE9-B0B3240B3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915987"/>
              </p:ext>
            </p:extLst>
          </p:nvPr>
        </p:nvGraphicFramePr>
        <p:xfrm>
          <a:off x="838200" y="1690687"/>
          <a:ext cx="10515600" cy="173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14AD7B5C-BA68-4463-BD01-5C0FF50F4BDF}"/>
              </a:ext>
            </a:extLst>
          </p:cNvPr>
          <p:cNvSpPr txBox="1"/>
          <p:nvPr/>
        </p:nvSpPr>
        <p:spPr>
          <a:xfrm>
            <a:off x="4348480" y="364326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Single Yolo model: classes (0-9)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7" name="fullFrame">
            <a:hlinkClick r:id="" action="ppaction://media"/>
            <a:extLst>
              <a:ext uri="{FF2B5EF4-FFF2-40B4-BE49-F238E27FC236}">
                <a16:creationId xmlns:a16="http://schemas.microsoft.com/office/drawing/2014/main" id="{9D919CC3-1F17-47E6-BC99-6C67BA34A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3392" y="4391804"/>
            <a:ext cx="3735237" cy="2101071"/>
          </a:xfrm>
          <a:prstGeom prst="rect">
            <a:avLst/>
          </a:prstGeom>
        </p:spPr>
      </p:pic>
      <p:pic>
        <p:nvPicPr>
          <p:cNvPr id="8" name="scorebaordOut_Detection">
            <a:hlinkClick r:id="" action="ppaction://media"/>
            <a:extLst>
              <a:ext uri="{FF2B5EF4-FFF2-40B4-BE49-F238E27FC236}">
                <a16:creationId xmlns:a16="http://schemas.microsoft.com/office/drawing/2014/main" id="{F5ABC951-DC62-47F9-B6A5-F332028B41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48480" y="4892991"/>
            <a:ext cx="3521711" cy="939123"/>
          </a:xfrm>
          <a:prstGeom prst="rect">
            <a:avLst/>
          </a:prstGeom>
        </p:spPr>
      </p:pic>
      <p:pic>
        <p:nvPicPr>
          <p:cNvPr id="9" name="scorebaordOut_Detection_Recognition">
            <a:hlinkClick r:id="" action="ppaction://media"/>
            <a:extLst>
              <a:ext uri="{FF2B5EF4-FFF2-40B4-BE49-F238E27FC236}">
                <a16:creationId xmlns:a16="http://schemas.microsoft.com/office/drawing/2014/main" id="{3FD06867-4087-4C6C-BA45-F977DC408D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70042" y="4892991"/>
            <a:ext cx="3521711" cy="93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7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F9CB0-B708-4E93-9648-6B22095B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 (0-9)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8BD781-6A1D-4CAB-8BEC-CCA5728F4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6900"/>
            <a:ext cx="3962400" cy="132556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F4C4DA-895F-42A3-B1EA-E84B7619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2756"/>
            <a:ext cx="3962400" cy="13255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25BCC2-FB1D-4CC5-90ED-6275F30D4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8613"/>
            <a:ext cx="3962400" cy="13255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10B0C3-B693-4FB6-B78C-BF099695E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5233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E3DBC-C392-4EB4-B4A3-23FA10DC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Result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4D580A-164B-471D-BEB2-0309753DD5F0}"/>
              </a:ext>
            </a:extLst>
          </p:cNvPr>
          <p:cNvSpPr txBox="1"/>
          <p:nvPr/>
        </p:nvSpPr>
        <p:spPr>
          <a:xfrm>
            <a:off x="3627599" y="225075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974E71-60D5-44DD-896F-6201D8661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40127"/>
              </p:ext>
            </p:extLst>
          </p:nvPr>
        </p:nvGraphicFramePr>
        <p:xfrm>
          <a:off x="2032000" y="261368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088894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56715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833239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3602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2279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9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99.8%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99.6%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98.5%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97%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31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99.7%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987349"/>
                  </a:ext>
                </a:extLst>
              </a:tr>
            </a:tbl>
          </a:graphicData>
        </a:graphic>
      </p:graphicFrame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51C71D90-9A51-4A63-827F-92F938B0F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515599" cy="4486274"/>
          </a:xfrm>
        </p:spPr>
        <p:txBody>
          <a:bodyPr/>
          <a:lstStyle/>
          <a:p>
            <a:r>
              <a:rPr lang="zh-TW" altLang="en-US" dirty="0"/>
              <a:t>加上</a:t>
            </a:r>
            <a:r>
              <a:rPr lang="en-US" altLang="zh-TW" dirty="0"/>
              <a:t>Scoreboard Detection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Precision Problem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D4CEC65-225E-4BB6-B69D-93E999843943}"/>
              </a:ext>
            </a:extLst>
          </p:cNvPr>
          <p:cNvGrpSpPr/>
          <p:nvPr/>
        </p:nvGrpSpPr>
        <p:grpSpPr>
          <a:xfrm>
            <a:off x="1574425" y="4317066"/>
            <a:ext cx="9043146" cy="762000"/>
            <a:chOff x="1499072" y="4012083"/>
            <a:chExt cx="9043146" cy="762000"/>
          </a:xfrm>
        </p:grpSpPr>
        <p:pic>
          <p:nvPicPr>
            <p:cNvPr id="17" name="內容版面配置區 10">
              <a:extLst>
                <a:ext uri="{FF2B5EF4-FFF2-40B4-BE49-F238E27FC236}">
                  <a16:creationId xmlns:a16="http://schemas.microsoft.com/office/drawing/2014/main" id="{84528491-0173-4C35-AED7-139C9388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072" y="4012083"/>
              <a:ext cx="2857500" cy="762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B7BB3B2-84FB-4C52-B319-31EF69DF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895" y="4012083"/>
              <a:ext cx="2857500" cy="762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8971202-072E-46F9-A608-FF16B700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718" y="4012083"/>
              <a:ext cx="2857500" cy="762000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40F394-71C4-4E42-AFA5-EA59B2640CA0}"/>
              </a:ext>
            </a:extLst>
          </p:cNvPr>
          <p:cNvSpPr txBox="1"/>
          <p:nvPr/>
        </p:nvSpPr>
        <p:spPr>
          <a:xfrm>
            <a:off x="8054873" y="2250757"/>
            <a:ext cx="21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個</a:t>
            </a:r>
            <a:r>
              <a:rPr lang="en-US" altLang="zh-TW" dirty="0"/>
              <a:t>frames</a:t>
            </a:r>
            <a:r>
              <a:rPr lang="zh-TW" altLang="en-US" dirty="0"/>
              <a:t>取</a:t>
            </a:r>
            <a:r>
              <a:rPr lang="en-US" altLang="zh-TW" dirty="0"/>
              <a:t>1</a:t>
            </a:r>
            <a:r>
              <a:rPr lang="zh-TW" altLang="en-US" dirty="0"/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63156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26F80-01E5-4B37-9788-DD712A9A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Result</a:t>
            </a:r>
            <a:endParaRPr lang="zh-TW" altLang="en-US" dirty="0"/>
          </a:p>
        </p:txBody>
      </p:sp>
      <p:pic>
        <p:nvPicPr>
          <p:cNvPr id="4" name="Output_video4">
            <a:hlinkClick r:id="" action="ppaction://media"/>
            <a:extLst>
              <a:ext uri="{FF2B5EF4-FFF2-40B4-BE49-F238E27FC236}">
                <a16:creationId xmlns:a16="http://schemas.microsoft.com/office/drawing/2014/main" id="{C19EC34E-220A-4204-B6AA-35C1526B7D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600325"/>
            <a:ext cx="10515600" cy="2803525"/>
          </a:xfrm>
        </p:spPr>
      </p:pic>
    </p:spTree>
    <p:extLst>
      <p:ext uri="{BB962C8B-B14F-4D97-AF65-F5344CB8AC3E}">
        <p14:creationId xmlns:p14="http://schemas.microsoft.com/office/powerpoint/2010/main" val="471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90</Words>
  <Application>Microsoft Office PowerPoint</Application>
  <PresentationFormat>寬螢幕</PresentationFormat>
  <Paragraphs>39</Paragraphs>
  <Slides>5</Slides>
  <Notes>2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Scoreboard-Analysis</vt:lpstr>
      <vt:lpstr>Recap</vt:lpstr>
      <vt:lpstr>Yolo (0-9)</vt:lpstr>
      <vt:lpstr>Final Result</vt:lpstr>
      <vt:lpstr>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249</cp:revision>
  <dcterms:created xsi:type="dcterms:W3CDTF">2020-12-02T07:33:28Z</dcterms:created>
  <dcterms:modified xsi:type="dcterms:W3CDTF">2021-01-27T19:12:18Z</dcterms:modified>
</cp:coreProperties>
</file>